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0C2E"/>
    <a:srgbClr val="860000"/>
    <a:srgbClr val="63175A"/>
    <a:srgbClr val="02401E"/>
    <a:srgbClr val="8F2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11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1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0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4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7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8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8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7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63175A">
                <a:alpha val="49804"/>
              </a:srgbClr>
            </a:gs>
            <a:gs pos="98230">
              <a:srgbClr val="8F2182"/>
            </a:gs>
            <a:gs pos="85000">
              <a:srgbClr val="360C2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0470"/>
            <a:ext cx="9144000" cy="1102429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ICKY </a:t>
            </a:r>
            <a:r>
              <a:rPr lang="en-US" sz="7200" dirty="0">
                <a:solidFill>
                  <a:schemeClr val="bg1"/>
                </a:solidFill>
              </a:rPr>
              <a:t>F</a:t>
            </a:r>
            <a:r>
              <a:rPr lang="en-US" dirty="0">
                <a:solidFill>
                  <a:schemeClr val="bg1"/>
                </a:solidFill>
              </a:rPr>
              <a:t>IFTH’S </a:t>
            </a:r>
            <a:r>
              <a:rPr lang="en-US" sz="7200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EW </a:t>
            </a:r>
            <a:r>
              <a:rPr lang="en-US" sz="7200" dirty="0">
                <a:solidFill>
                  <a:schemeClr val="bg1"/>
                </a:solidFill>
              </a:rPr>
              <a:t>J</a:t>
            </a:r>
            <a:r>
              <a:rPr lang="en-US" dirty="0">
                <a:solidFill>
                  <a:schemeClr val="bg1"/>
                </a:solidFill>
              </a:rPr>
              <a:t>ERSEY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62190"/>
            <a:ext cx="9144000" cy="3604437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N5NJ</a:t>
            </a:r>
          </a:p>
          <a:p>
            <a:endParaRPr lang="en-US" sz="4300" dirty="0">
              <a:solidFill>
                <a:schemeClr val="bg1"/>
              </a:solidFill>
            </a:endParaRPr>
          </a:p>
          <a:p>
            <a:r>
              <a:rPr lang="en-US" sz="4300" dirty="0">
                <a:solidFill>
                  <a:schemeClr val="bg1"/>
                </a:solidFill>
              </a:rPr>
              <a:t>SECONDARY              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4872819"/>
            <a:ext cx="8878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CIVICS AND GOVERNMENT    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T-Bone’s </a:t>
            </a:r>
            <a:r>
              <a:rPr lang="en-US" sz="4400">
                <a:solidFill>
                  <a:schemeClr val="bg1"/>
                </a:solidFill>
              </a:rPr>
              <a:t>Bill Tracker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73" l="1080" r="9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0" y="2388581"/>
            <a:ext cx="2173024" cy="2151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15711" r="21428" b="14347"/>
          <a:stretch/>
        </p:blipFill>
        <p:spPr>
          <a:xfrm>
            <a:off x="5349432" y="2552440"/>
            <a:ext cx="1493135" cy="2382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73" l="1080" r="9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95" y="2388581"/>
            <a:ext cx="2173024" cy="21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550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rgbClr val="360C2E"/>
          </a:solidFill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20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18446</TotalTime>
  <Words>13</Words>
  <Application>Microsoft Office PowerPoint</Application>
  <PresentationFormat>Widescreen</PresentationFormat>
  <Paragraphs>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NICKY FIFTH’S NEW JERSEY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NICKY FIFTH’S NEW JERSEY</dc:title>
  <dc:creator>Lisa Willever</dc:creator>
  <cp:lastModifiedBy>Lisa Willever</cp:lastModifiedBy>
  <cp:revision>527</cp:revision>
  <dcterms:created xsi:type="dcterms:W3CDTF">2016-07-19T04:55:11Z</dcterms:created>
  <dcterms:modified xsi:type="dcterms:W3CDTF">2016-10-25T15:47:43Z</dcterms:modified>
</cp:coreProperties>
</file>